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97" r:id="rId2"/>
    <p:sldId id="303" r:id="rId3"/>
    <p:sldId id="326" r:id="rId4"/>
    <p:sldId id="359" r:id="rId5"/>
    <p:sldId id="356" r:id="rId6"/>
    <p:sldId id="357" r:id="rId7"/>
    <p:sldId id="352" r:id="rId8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91A7"/>
    <a:srgbClr val="CEDCE1"/>
    <a:srgbClr val="FF7575"/>
    <a:srgbClr val="7EC3D4"/>
    <a:srgbClr val="CED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1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A3F9CF-318E-46F6-9ED9-64BB30DC6D5F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BD0692-57CB-4D0D-ADA3-FC207732B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604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008063"/>
            <a:ext cx="63500" cy="492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DFAB7-6A78-4B83-8633-9673F9AD6CFF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EC868C-BA72-4BF8-A043-759A09159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C8CF-1311-44E1-A597-5364F153E113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8518-61B5-4C91-B2F9-9E4F49D80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8737-03CC-4B9C-BEC2-05C9949DD9AB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5839-2265-4CA3-92F5-44C459ECD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255C9-40AE-494F-8257-5DFA67B76956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C594-2368-4BC3-84E0-35AAB0EBE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058988"/>
            <a:ext cx="63500" cy="492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4E48E7-AF3B-4521-A074-A1C5111B28A5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84FEA7-C5EE-46C6-8016-AEF3AA447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D886-1E07-4C1B-AFF8-4E45A1B55C19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F763F-F55E-4C5C-9E01-7CD60BCC2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EEF3DA-916C-48D0-8469-A324B74AC9A3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8F6AC4-0CC7-4A08-8F02-6DB4B1696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0EED-B29B-412A-A3B1-BF76BD9366C8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4050-0906-4DF0-9C04-612FE3E70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2BE392-719C-4796-9B14-0431E08DAA1A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F4B6F9-768F-4CF2-A9BE-3A56A8F77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B33E2F-DAEE-47B7-B3F7-46827421C5DB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74E430-7D65-4EA6-B150-5ABAABA24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715963"/>
            <a:ext cx="685800" cy="1524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703263"/>
            <a:ext cx="649288" cy="1524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A1BA32-D0ED-4ED7-BA05-540B935FFBEA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AA7372-FDE6-4CB5-8900-DAE88F12A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611188"/>
            <a:ext cx="1638300" cy="122872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15875"/>
            <a:ext cx="1703388" cy="12763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06375"/>
            <a:ext cx="749935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085850"/>
            <a:ext cx="74993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3"/>
            <a:ext cx="2133600" cy="357187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16F270F-9CB4-48A6-8CFC-C819A86FF4BD}" type="datetime1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3"/>
            <a:ext cx="2895600" cy="357187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4729163"/>
            <a:ext cx="457200" cy="357187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8CF3C48-0A9C-48C7-88AC-3DB2FEAEC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5" r:id="rId2"/>
    <p:sldLayoutId id="2147483771" r:id="rId3"/>
    <p:sldLayoutId id="2147483766" r:id="rId4"/>
    <p:sldLayoutId id="2147483772" r:id="rId5"/>
    <p:sldLayoutId id="2147483767" r:id="rId6"/>
    <p:sldLayoutId id="2147483773" r:id="rId7"/>
    <p:sldLayoutId id="2147483774" r:id="rId8"/>
    <p:sldLayoutId id="2147483775" r:id="rId9"/>
    <p:sldLayoutId id="2147483768" r:id="rId10"/>
    <p:sldLayoutId id="214748376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68736" y="4369243"/>
            <a:ext cx="7892380" cy="6429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Arial" panose="020B0604020202020204" pitchFamily="34" charset="0"/>
              </a:rPr>
              <a:t>30 мая 2022 года</a:t>
            </a:r>
          </a:p>
          <a:p>
            <a:pPr algn="ctr"/>
            <a:endParaRPr lang="ru-RU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71420"/>
            <a:ext cx="7858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Arial" panose="020B0604020202020204" pitchFamily="34" charset="0"/>
              </a:rPr>
              <a:t>Федеральная служба по экологическому, </a:t>
            </a:r>
          </a:p>
          <a:p>
            <a:pPr algn="ctr"/>
            <a:r>
              <a:rPr lang="ru-RU" dirty="0">
                <a:latin typeface="Calibri" panose="020F0502020204030204" pitchFamily="34" charset="0"/>
                <a:cs typeface="Arial" panose="020B0604020202020204" pitchFamily="34" charset="0"/>
              </a:rPr>
              <a:t>технологическому и атомному надзору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76" y="717751"/>
            <a:ext cx="81439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Calibri" panose="020F0502020204030204" pitchFamily="34" charset="0"/>
                <a:cs typeface="Arial" panose="020B0604020202020204" pitchFamily="34" charset="0"/>
              </a:rPr>
              <a:t>Заместитель руководителя </a:t>
            </a:r>
          </a:p>
          <a:p>
            <a:pPr algn="ctr"/>
            <a:r>
              <a:rPr lang="ru-RU" sz="3000" dirty="0">
                <a:latin typeface="Calibri" panose="020F0502020204030204" pitchFamily="34" charset="0"/>
                <a:cs typeface="Arial" panose="020B0604020202020204" pitchFamily="34" charset="0"/>
              </a:rPr>
              <a:t>Приволжского управления Ростехнадзора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Горев Дмитрий Александрович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6711" y="2697385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alibri" panose="020F0502020204030204" pitchFamily="34" charset="0"/>
                <a:cs typeface="Arial" panose="020B0604020202020204" pitchFamily="34" charset="0"/>
              </a:rPr>
              <a:t>«Изменения в законодательстве о контрольной (надзорной) и </a:t>
            </a:r>
            <a:r>
              <a:rPr lang="ru-RU" sz="2800" b="1">
                <a:latin typeface="Calibri" panose="020F0502020204030204" pitchFamily="34" charset="0"/>
                <a:cs typeface="Arial" panose="020B0604020202020204" pitchFamily="34" charset="0"/>
              </a:rPr>
              <a:t>разрешительной </a:t>
            </a:r>
            <a:r>
              <a:rPr lang="ru-RU" sz="2800" b="1" smtClean="0">
                <a:latin typeface="Calibri" panose="020F0502020204030204" pitchFamily="34" charset="0"/>
                <a:cs typeface="Arial" panose="020B0604020202020204" pitchFamily="34" charset="0"/>
              </a:rPr>
              <a:t>деятельности в 2022»</a:t>
            </a:r>
            <a:endParaRPr lang="ru-RU" sz="28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6020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79712" y="314792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1247" eaLnBrk="0" hangingPunct="0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b="1" dirty="0">
                <a:solidFill>
                  <a:srgbClr val="572314"/>
                </a:solidFill>
                <a:latin typeface="Calibri" panose="020F0502020204030204" pitchFamily="34" charset="0"/>
                <a:ea typeface="+mj-ea"/>
                <a:cs typeface="+mj-cs"/>
              </a:rPr>
              <a:t>Результаты контрольно-надзорной деятельности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latin typeface="Calibri" panose="020F0502020204030204" pitchFamily="34" charset="0"/>
              </a:rPr>
              <a:pPr/>
              <a:t>2</a:t>
            </a:fld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598314"/>
              </p:ext>
            </p:extLst>
          </p:nvPr>
        </p:nvGraphicFramePr>
        <p:xfrm>
          <a:off x="1187624" y="1131590"/>
          <a:ext cx="7777506" cy="3212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4" imgW="6634756" imgH="2681524" progId="Word.Document.12">
                  <p:embed/>
                </p:oleObj>
              </mc:Choice>
              <mc:Fallback>
                <p:oleObj name="Документ" r:id="rId4" imgW="6634756" imgH="2681524" progId="Word.Document.12">
                  <p:embed/>
                  <p:pic>
                    <p:nvPicPr>
                      <p:cNvPr id="11" name="Объект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1131590"/>
                        <a:ext cx="7777506" cy="3212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60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833" y="123478"/>
            <a:ext cx="7386142" cy="43204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/>
                <a:latin typeface="Calibri" panose="020F0502020204030204" pitchFamily="34" charset="0"/>
              </a:rPr>
              <a:t>Постановление № 336 не устанавливает запретов 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latin typeface="Calibri" panose="020F0502020204030204" pitchFamily="34" charset="0"/>
              </a:rPr>
              <a:pPr/>
              <a:t>3</a:t>
            </a:fld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6607" y="779706"/>
            <a:ext cx="78843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расследования причин возникновения аварий, несчастных случаев, послуживших основанием назначения административного наказания в виде административного приостановления деятельности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оценки соответствия соискателя лицензии, лицензиата лицензионным требованиям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обследований гидротехнических сооружений, предшествующих разработке декларации безопасности гидротехнических сооружений, находящихся в эксплуатации, консервируемых или ликвидируемых (</a:t>
            </a:r>
            <a:r>
              <a:rPr lang="ru-RU" sz="1600" dirty="0" err="1">
                <a:latin typeface="Calibri" panose="020F0502020204030204" pitchFamily="34" charset="0"/>
                <a:cs typeface="Arial" panose="020B0604020202020204" pitchFamily="34" charset="0"/>
              </a:rPr>
              <a:t>преддекларационные</a:t>
            </a: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 обследования)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а) мероприятий по выдаче разрешений на допуск в эксплуатацию </a:t>
            </a:r>
            <a:r>
              <a:rPr lang="ru-RU" sz="1600" dirty="0" err="1">
                <a:latin typeface="Calibri" panose="020F0502020204030204" pitchFamily="34" charset="0"/>
                <a:cs typeface="Arial" panose="020B0604020202020204" pitchFamily="34" charset="0"/>
              </a:rPr>
              <a:t>энергопринимающих</a:t>
            </a: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</a:r>
            <a:r>
              <a:rPr lang="ru-RU" sz="1600" dirty="0" err="1">
                <a:latin typeface="Calibri" panose="020F0502020204030204" pitchFamily="34" charset="0"/>
                <a:cs typeface="Arial" panose="020B0604020202020204" pitchFamily="34" charset="0"/>
              </a:rPr>
              <a:t>теплопотребляющих</a:t>
            </a: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 установок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6) мероприятий по вводу в эксплуатацию в том числе: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подъемных сооружений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канатных дорог и фуникулеров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оборудования, работающего под избыточным давлением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Arial" panose="020B0604020202020204" pitchFamily="34" charset="0"/>
              </a:rPr>
              <a:t>эскалаторов в метрополитенах</a:t>
            </a:r>
          </a:p>
        </p:txBody>
      </p:sp>
    </p:spTree>
    <p:extLst>
      <p:ext uri="{BB962C8B-B14F-4D97-AF65-F5344CB8AC3E}">
        <p14:creationId xmlns:p14="http://schemas.microsoft.com/office/powerpoint/2010/main" val="403734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4B6F9-768F-4CF2-A9BE-3A56A8F7749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419" y="773875"/>
            <a:ext cx="5385786" cy="38861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585" y="3019361"/>
            <a:ext cx="3347864" cy="2139919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684833" y="123478"/>
            <a:ext cx="7386142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 algn="ctr"/>
            <a:r>
              <a:rPr lang="ru-RU" sz="1800" b="1" dirty="0">
                <a:effectLst/>
                <a:latin typeface="Calibri" panose="020F0502020204030204" pitchFamily="34" charset="0"/>
              </a:rPr>
              <a:t>Перечень оснований </a:t>
            </a:r>
            <a:r>
              <a:rPr lang="ru-RU" sz="1800" b="1">
                <a:effectLst/>
                <a:latin typeface="Calibri" panose="020F0502020204030204" pitchFamily="34" charset="0"/>
              </a:rPr>
              <a:t>осуществления </a:t>
            </a:r>
            <a:r>
              <a:rPr lang="ru-RU" sz="1800" b="1" smtClean="0">
                <a:effectLst/>
                <a:latin typeface="Calibri" panose="020F0502020204030204" pitchFamily="34" charset="0"/>
              </a:rPr>
              <a:t>контрольных </a:t>
            </a:r>
            <a:r>
              <a:rPr lang="ru-RU" sz="1800" b="1" dirty="0">
                <a:effectLst/>
                <a:latin typeface="Calibri" panose="020F0502020204030204" pitchFamily="34" charset="0"/>
              </a:rPr>
              <a:t>(надзорных)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300490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4B6F9-768F-4CF2-A9BE-3A56A8F7749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45390"/>
            <a:ext cx="6552728" cy="4898110"/>
          </a:xfrm>
          <a:prstGeom prst="rect">
            <a:avLst/>
          </a:prstGeom>
        </p:spPr>
      </p:pic>
      <p:pic>
        <p:nvPicPr>
          <p:cNvPr id="4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07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4B6F9-768F-4CF2-A9BE-3A56A8F7749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585" y="123478"/>
            <a:ext cx="6771190" cy="4893257"/>
          </a:xfrm>
          <a:prstGeom prst="rect">
            <a:avLst/>
          </a:prstGeom>
        </p:spPr>
      </p:pic>
      <p:pic>
        <p:nvPicPr>
          <p:cNvPr id="4" name="Picture 41" descr="fsetan_emblema2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518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Picture 41" descr="Picture 4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1577137" cy="1945494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Rectangle 1"/>
          <p:cNvSpPr txBox="1"/>
          <p:nvPr/>
        </p:nvSpPr>
        <p:spPr>
          <a:xfrm>
            <a:off x="1785917" y="2596744"/>
            <a:ext cx="6929488" cy="34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just"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	</a:t>
            </a:r>
          </a:p>
        </p:txBody>
      </p:sp>
      <p:sp>
        <p:nvSpPr>
          <p:cNvPr id="214" name="Заголовок 6"/>
          <p:cNvSpPr txBox="1">
            <a:spLocks noGrp="1"/>
          </p:cNvSpPr>
          <p:nvPr>
            <p:ph type="title"/>
          </p:nvPr>
        </p:nvSpPr>
        <p:spPr>
          <a:xfrm>
            <a:off x="1428727" y="1928808"/>
            <a:ext cx="7498082" cy="85725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29094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167</Words>
  <Application>Microsoft Office PowerPoint</Application>
  <PresentationFormat>Экран (16:9)</PresentationFormat>
  <Paragraphs>27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Документ</vt:lpstr>
      <vt:lpstr>Презентация PowerPoint</vt:lpstr>
      <vt:lpstr>Презентация PowerPoint</vt:lpstr>
      <vt:lpstr>Постановление № 336 не устанавливает запретов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Приволжское Управление  Федеральной службы по экологическому, технологическому и атомному надзору</dc:title>
  <dc:creator>mzainullin</dc:creator>
  <cp:lastModifiedBy>Артеева Арина Александровна</cp:lastModifiedBy>
  <cp:revision>147</cp:revision>
  <cp:lastPrinted>2020-02-21T11:40:02Z</cp:lastPrinted>
  <dcterms:created xsi:type="dcterms:W3CDTF">2019-07-18T10:27:10Z</dcterms:created>
  <dcterms:modified xsi:type="dcterms:W3CDTF">2022-05-31T12:44:13Z</dcterms:modified>
</cp:coreProperties>
</file>